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2" r:id="rId2"/>
    <p:sldId id="292" r:id="rId3"/>
    <p:sldId id="301" r:id="rId4"/>
    <p:sldId id="297" r:id="rId5"/>
    <p:sldId id="303" r:id="rId6"/>
    <p:sldId id="304" r:id="rId7"/>
    <p:sldId id="305" r:id="rId8"/>
    <p:sldId id="306" r:id="rId9"/>
    <p:sldId id="298" r:id="rId10"/>
    <p:sldId id="281" r:id="rId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FFD110"/>
    <a:srgbClr val="FF10B6"/>
    <a:srgbClr val="103EFF"/>
    <a:srgbClr val="5EA0EF"/>
    <a:srgbClr val="006AB6"/>
    <a:srgbClr val="00255B"/>
    <a:srgbClr val="9933FF"/>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1747"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09/08/2022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09/08/2022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09/08/2022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09/08/2022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09/08/2022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09/08/2022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09/08/2022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2" Type="http://schemas.openxmlformats.org/officeDocument/2006/relationships/hyperlink" Target="https://github.com/luismanez/high-volume-data-durable-function-test" TargetMode="Externa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786384" y="505968"/>
            <a:ext cx="10320528" cy="3416320"/>
          </a:xfrm>
          <a:prstGeom prst="rect">
            <a:avLst/>
          </a:prstGeom>
          <a:noFill/>
        </p:spPr>
        <p:txBody>
          <a:bodyPr wrap="square" rtlCol="0">
            <a:spAutoFit/>
          </a:bodyPr>
          <a:lstStyle/>
          <a:p>
            <a:pPr marL="342900" indent="-342900">
              <a:buFont typeface="+mj-lt"/>
              <a:buAutoNum type="arabicPeriod"/>
            </a:pPr>
            <a:r>
              <a:rPr lang="en-US" dirty="0"/>
              <a:t>Real-World architecture</a:t>
            </a:r>
          </a:p>
          <a:p>
            <a:pPr marL="342900" indent="-342900">
              <a:buFont typeface="+mj-lt"/>
              <a:buAutoNum type="arabicPeriod"/>
            </a:pPr>
            <a:r>
              <a:rPr lang="en-US" dirty="0"/>
              <a:t>Problem demo </a:t>
            </a:r>
          </a:p>
          <a:p>
            <a:pPr marL="800100" lvl="1" indent="-342900">
              <a:buFont typeface="+mj-lt"/>
              <a:buAutoNum type="arabicPeriod"/>
            </a:pPr>
            <a:r>
              <a:rPr lang="en-US" dirty="0">
                <a:hlinkClick r:id="rId2"/>
              </a:rPr>
              <a:t>luismanez/high-volume-data-durable-function-test (github.com)</a:t>
            </a:r>
            <a:endParaRPr lang="en-US" dirty="0"/>
          </a:p>
          <a:p>
            <a:pPr marL="800100" lvl="1" indent="-342900">
              <a:buFont typeface="+mj-lt"/>
              <a:buAutoNum type="arabicPeriod"/>
            </a:pPr>
            <a:r>
              <a:rPr lang="en-US" dirty="0">
                <a:hlinkClick r:id="rId3"/>
              </a:rPr>
              <a:t>Orchestrator stuck when processing High volume data (with source code to reproduce it) · Issue #2020 · Azure/azure-functions-durable-extension (github.com)</a:t>
            </a:r>
            <a:endParaRPr lang="en-US" dirty="0"/>
          </a:p>
          <a:p>
            <a:pPr marL="342900" indent="-342900">
              <a:buFont typeface="+mj-lt"/>
              <a:buAutoNum type="arabicPeriod"/>
            </a:pPr>
            <a:r>
              <a:rPr lang="en-US" dirty="0"/>
              <a:t>How Durable functions work</a:t>
            </a:r>
          </a:p>
          <a:p>
            <a:pPr marL="342900" indent="-342900">
              <a:buFont typeface="+mj-lt"/>
              <a:buAutoNum type="arabicPeriod"/>
            </a:pPr>
            <a:r>
              <a:rPr lang="en-US" dirty="0"/>
              <a:t>Why it fails (twitter thread)</a:t>
            </a:r>
          </a:p>
          <a:p>
            <a:pPr marL="342900" indent="-342900">
              <a:buFont typeface="+mj-lt"/>
              <a:buAutoNum type="arabicPeriod"/>
            </a:pPr>
            <a:r>
              <a:rPr lang="en-US" dirty="0"/>
              <a:t>Storage options</a:t>
            </a:r>
          </a:p>
          <a:p>
            <a:pPr marL="342900" indent="-342900">
              <a:buFont typeface="+mj-lt"/>
              <a:buAutoNum type="arabicPeriod"/>
            </a:pPr>
            <a:r>
              <a:rPr lang="en-US" dirty="0"/>
              <a:t>Differences</a:t>
            </a:r>
          </a:p>
          <a:p>
            <a:pPr marL="342900" indent="-342900">
              <a:buFont typeface="+mj-lt"/>
              <a:buAutoNum type="arabicPeriod"/>
            </a:pPr>
            <a:r>
              <a:rPr lang="en-US" dirty="0"/>
              <a:t>SQL provider demo</a:t>
            </a:r>
          </a:p>
          <a:p>
            <a:pPr marL="342900" indent="-342900">
              <a:buFont typeface="+mj-lt"/>
              <a:buAutoNum type="arabicPeriod"/>
            </a:pPr>
            <a:r>
              <a:rPr lang="en-US" dirty="0" err="1"/>
              <a:t>Netherite</a:t>
            </a:r>
            <a:r>
              <a:rPr lang="en-US" dirty="0"/>
              <a:t> demo</a:t>
            </a:r>
          </a:p>
          <a:p>
            <a:pPr marL="342900" indent="-342900">
              <a:buFont typeface="+mj-lt"/>
              <a:buAutoNum type="arabicPeriod"/>
            </a:pPr>
            <a:r>
              <a:rPr lang="en-US" dirty="0"/>
              <a:t>Conclusions</a:t>
            </a:r>
          </a:p>
        </p:txBody>
      </p:sp>
    </p:spTree>
    <p:extLst>
      <p:ext uri="{BB962C8B-B14F-4D97-AF65-F5344CB8AC3E}">
        <p14:creationId xmlns:p14="http://schemas.microsoft.com/office/powerpoint/2010/main" val="127626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103EFF"/>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FF10B6"/>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FF10B6"/>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FF10B6"/>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FF10B6"/>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103EFF"/>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103EFF"/>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563</TotalTime>
  <Words>207</Words>
  <Application>Microsoft Office PowerPoint</Application>
  <PresentationFormat>Widescreen</PresentationFormat>
  <Paragraphs>46</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Helvetica</vt:lpstr>
      <vt:lpstr>Montserrat</vt:lpstr>
      <vt:lpstr>Roboto</vt:lpstr>
      <vt:lpstr>Segoe UI</vt:lpstr>
      <vt:lpstr>Trebuchet MS</vt:lpstr>
      <vt:lpstr>Tema de Office</vt:lpstr>
      <vt:lpstr>PowerPoint Presentation</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29</cp:revision>
  <dcterms:created xsi:type="dcterms:W3CDTF">2018-11-16T16:29:33Z</dcterms:created>
  <dcterms:modified xsi:type="dcterms:W3CDTF">2022-08-09T12:42:24Z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